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3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10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629D6-5D5D-4CAA-B29C-63B6C6B625D8}" type="datetimeFigureOut">
              <a:rPr lang="es-AR" smtClean="0"/>
              <a:t>12/09/2019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8C20-0FEF-4E4C-9C07-5BD54F91AEF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5444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629D6-5D5D-4CAA-B29C-63B6C6B625D8}" type="datetimeFigureOut">
              <a:rPr lang="es-AR" smtClean="0"/>
              <a:t>12/09/2019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8C20-0FEF-4E4C-9C07-5BD54F91AEF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3631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629D6-5D5D-4CAA-B29C-63B6C6B625D8}" type="datetimeFigureOut">
              <a:rPr lang="es-AR" smtClean="0"/>
              <a:t>12/09/2019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8C20-0FEF-4E4C-9C07-5BD54F91AEF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5240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629D6-5D5D-4CAA-B29C-63B6C6B625D8}" type="datetimeFigureOut">
              <a:rPr lang="es-AR" smtClean="0"/>
              <a:t>12/09/2019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8C20-0FEF-4E4C-9C07-5BD54F91AEF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67015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629D6-5D5D-4CAA-B29C-63B6C6B625D8}" type="datetimeFigureOut">
              <a:rPr lang="es-AR" smtClean="0"/>
              <a:t>12/09/2019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8C20-0FEF-4E4C-9C07-5BD54F91AEF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60880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629D6-5D5D-4CAA-B29C-63B6C6B625D8}" type="datetimeFigureOut">
              <a:rPr lang="es-AR" smtClean="0"/>
              <a:t>12/09/2019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8C20-0FEF-4E4C-9C07-5BD54F91AEF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86758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629D6-5D5D-4CAA-B29C-63B6C6B625D8}" type="datetimeFigureOut">
              <a:rPr lang="es-AR" smtClean="0"/>
              <a:t>12/09/2019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8C20-0FEF-4E4C-9C07-5BD54F91AEF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41598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629D6-5D5D-4CAA-B29C-63B6C6B625D8}" type="datetimeFigureOut">
              <a:rPr lang="es-AR" smtClean="0"/>
              <a:t>12/09/2019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8C20-0FEF-4E4C-9C07-5BD54F91AEF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75019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629D6-5D5D-4CAA-B29C-63B6C6B625D8}" type="datetimeFigureOut">
              <a:rPr lang="es-AR" smtClean="0"/>
              <a:t>12/09/2019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8C20-0FEF-4E4C-9C07-5BD54F91AEF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69966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629D6-5D5D-4CAA-B29C-63B6C6B625D8}" type="datetimeFigureOut">
              <a:rPr lang="es-AR" smtClean="0"/>
              <a:t>12/09/2019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8C20-0FEF-4E4C-9C07-5BD54F91AEF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9253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629D6-5D5D-4CAA-B29C-63B6C6B625D8}" type="datetimeFigureOut">
              <a:rPr lang="es-AR" smtClean="0"/>
              <a:t>12/09/2019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8C20-0FEF-4E4C-9C07-5BD54F91AEF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84452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629D6-5D5D-4CAA-B29C-63B6C6B625D8}" type="datetimeFigureOut">
              <a:rPr lang="es-AR" smtClean="0"/>
              <a:t>12/09/2019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B8C20-0FEF-4E4C-9C07-5BD54F91AEF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991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740229"/>
            <a:ext cx="7634514" cy="5776685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5400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75886" cy="6858000"/>
          </a:xfrm>
        </p:spPr>
      </p:pic>
    </p:spTree>
    <p:extLst>
      <p:ext uri="{BB962C8B-B14F-4D97-AF65-F5344CB8AC3E}">
        <p14:creationId xmlns:p14="http://schemas.microsoft.com/office/powerpoint/2010/main" val="992703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15047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541" y="648493"/>
            <a:ext cx="8345715" cy="5723278"/>
          </a:xfrm>
        </p:spPr>
      </p:pic>
    </p:spTree>
    <p:extLst>
      <p:ext uri="{BB962C8B-B14F-4D97-AF65-F5344CB8AC3E}">
        <p14:creationId xmlns:p14="http://schemas.microsoft.com/office/powerpoint/2010/main" val="2075304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28154"/>
          </a:xfrm>
        </p:spPr>
      </p:pic>
    </p:spTree>
    <p:extLst>
      <p:ext uri="{BB962C8B-B14F-4D97-AF65-F5344CB8AC3E}">
        <p14:creationId xmlns:p14="http://schemas.microsoft.com/office/powerpoint/2010/main" val="2555808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5" y="288573"/>
            <a:ext cx="8305260" cy="6280853"/>
          </a:xfrm>
        </p:spPr>
      </p:pic>
    </p:spTree>
    <p:extLst>
      <p:ext uri="{BB962C8B-B14F-4D97-AF65-F5344CB8AC3E}">
        <p14:creationId xmlns:p14="http://schemas.microsoft.com/office/powerpoint/2010/main" val="2473851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101600"/>
            <a:ext cx="12322629" cy="6756400"/>
          </a:xfrm>
        </p:spPr>
      </p:pic>
    </p:spTree>
    <p:extLst>
      <p:ext uri="{BB962C8B-B14F-4D97-AF65-F5344CB8AC3E}">
        <p14:creationId xmlns:p14="http://schemas.microsoft.com/office/powerpoint/2010/main" val="32447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619464"/>
            <a:ext cx="6892812" cy="5225143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89" y="1630702"/>
            <a:ext cx="5795611" cy="4351338"/>
          </a:xfr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13343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42" y="420915"/>
            <a:ext cx="9538444" cy="5718628"/>
          </a:xfrm>
        </p:spPr>
      </p:pic>
    </p:spTree>
    <p:extLst>
      <p:ext uri="{BB962C8B-B14F-4D97-AF65-F5344CB8AC3E}">
        <p14:creationId xmlns:p14="http://schemas.microsoft.com/office/powerpoint/2010/main" val="611684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29538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70" y="1"/>
            <a:ext cx="8092440" cy="5577840"/>
          </a:xfrm>
        </p:spPr>
      </p:pic>
      <p:sp>
        <p:nvSpPr>
          <p:cNvPr id="5" name="CuadroTexto 4"/>
          <p:cNvSpPr txBox="1"/>
          <p:nvPr/>
        </p:nvSpPr>
        <p:spPr>
          <a:xfrm>
            <a:off x="815201" y="5963049"/>
            <a:ext cx="9944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 smtClean="0">
                <a:solidFill>
                  <a:schemeClr val="bg1"/>
                </a:solidFill>
              </a:rPr>
              <a:t>LUDVING VON BERTALANFFY</a:t>
            </a:r>
            <a:endParaRPr lang="es-A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068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13897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01" y="505771"/>
            <a:ext cx="10399923" cy="5846457"/>
          </a:xfrm>
        </p:spPr>
      </p:pic>
    </p:spTree>
    <p:extLst>
      <p:ext uri="{BB962C8B-B14F-4D97-AF65-F5344CB8AC3E}">
        <p14:creationId xmlns:p14="http://schemas.microsoft.com/office/powerpoint/2010/main" val="3490229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118" y="1"/>
            <a:ext cx="12269118" cy="6858000"/>
          </a:xfrm>
        </p:spPr>
      </p:pic>
    </p:spTree>
    <p:extLst>
      <p:ext uri="{BB962C8B-B14F-4D97-AF65-F5344CB8AC3E}">
        <p14:creationId xmlns:p14="http://schemas.microsoft.com/office/powerpoint/2010/main" val="2902337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75439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10800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763075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2939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7"/>
          <a:stretch/>
        </p:blipFill>
        <p:spPr>
          <a:xfrm>
            <a:off x="2954666" y="145143"/>
            <a:ext cx="6973105" cy="6371771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25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0"/>
    </mc:Choice>
    <mc:Fallback>
      <p:transition advClick="0" advTm="20000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</Words>
  <Application>Microsoft Office PowerPoint</Application>
  <PresentationFormat>Panorámica</PresentationFormat>
  <Paragraphs>1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CLARO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Noelia Ramos</dc:creator>
  <cp:lastModifiedBy>Noelia Ramos</cp:lastModifiedBy>
  <cp:revision>9</cp:revision>
  <dcterms:created xsi:type="dcterms:W3CDTF">2019-09-12T13:47:25Z</dcterms:created>
  <dcterms:modified xsi:type="dcterms:W3CDTF">2019-09-12T17:17:20Z</dcterms:modified>
</cp:coreProperties>
</file>